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63" r:id="rId5"/>
    <p:sldId id="256" r:id="rId6"/>
    <p:sldId id="260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28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55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12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3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93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9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6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76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01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5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16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2DC7-16DB-40B2-8D58-6CF6E74CB536}" type="datetimeFigureOut">
              <a:rPr lang="en-IN" smtClean="0"/>
              <a:t>05-10-2012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1F02-4DDE-4390-ABED-B6BDAC48D8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4"/>
            <a:ext cx="9144000" cy="60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Aslesha</dc:creator>
  <cp:lastModifiedBy>Aslesha</cp:lastModifiedBy>
  <cp:revision>6</cp:revision>
  <dcterms:created xsi:type="dcterms:W3CDTF">2012-10-01T10:16:53Z</dcterms:created>
  <dcterms:modified xsi:type="dcterms:W3CDTF">2012-10-04T23:51:27Z</dcterms:modified>
</cp:coreProperties>
</file>